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4660"/>
  </p:normalViewPr>
  <p:slideViewPr>
    <p:cSldViewPr>
      <p:cViewPr>
        <p:scale>
          <a:sx n="100" d="100"/>
          <a:sy n="100" d="100"/>
        </p:scale>
        <p:origin x="4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B62F5-69F3-45F4-8559-F6E05092D758}" type="datetimeFigureOut">
              <a:rPr lang="es-CO" smtClean="0"/>
              <a:t>24/01/11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DDFEE-379A-4D31-B3F8-038EC30903FB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Presentaci_n_de_Microsoft_Office_PowerPoint_97-20036.ppt"/><Relationship Id="rId3" Type="http://schemas.openxmlformats.org/officeDocument/2006/relationships/oleObject" Target="../embeddings/Presentaci_n_de_Microsoft_Office_PowerPoint_97-20031.ppt"/><Relationship Id="rId7" Type="http://schemas.openxmlformats.org/officeDocument/2006/relationships/oleObject" Target="../embeddings/Presentaci_n_de_Microsoft_Office_PowerPoint_97-20035.ppt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Presentaci_n_de_Microsoft_Office_PowerPoint_97-20034.ppt"/><Relationship Id="rId5" Type="http://schemas.openxmlformats.org/officeDocument/2006/relationships/oleObject" Target="../embeddings/Presentaci_n_de_Microsoft_Office_PowerPoint_97-20033.ppt"/><Relationship Id="rId4" Type="http://schemas.openxmlformats.org/officeDocument/2006/relationships/oleObject" Target="../embeddings/Presentaci_n_de_Microsoft_Office_PowerPoint_97-20032.pp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403648" y="0"/>
            <a:ext cx="64063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ACUERDO DE CLASE GENERALES</a:t>
            </a:r>
            <a:endParaRPr kumimoji="0" lang="es-C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Producción Colectiva</a:t>
            </a:r>
            <a:endParaRPr kumimoji="0" lang="es-C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ura MT Script Capitals" pitchFamily="66" charset="0"/>
                <a:ea typeface="Calibri" pitchFamily="34" charset="0"/>
                <a:cs typeface="Times New Roman" pitchFamily="18" charset="0"/>
              </a:rPr>
              <a:t>Todos unidos para una mejor convivencia y as</a:t>
            </a: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ura MT Script Capitals" pitchFamily="66" charset="0"/>
                <a:ea typeface="Calibri" pitchFamily="34" charset="0"/>
                <a:cs typeface="Times New Roman" pitchFamily="18" charset="0"/>
              </a:rPr>
              <a:t> alcanzar la excelencia</a:t>
            </a: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endParaRPr kumimoji="0" lang="es-C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1268760"/>
            <a:ext cx="8784976" cy="5400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9" name="8 Conector recto"/>
          <p:cNvCxnSpPr/>
          <p:nvPr/>
        </p:nvCxnSpPr>
        <p:spPr>
          <a:xfrm>
            <a:off x="179512" y="1700808"/>
            <a:ext cx="87849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2195736" y="1268760"/>
            <a:ext cx="1800200" cy="5400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Rectángulo"/>
          <p:cNvSpPr/>
          <p:nvPr/>
        </p:nvSpPr>
        <p:spPr>
          <a:xfrm>
            <a:off x="6804248" y="1268760"/>
            <a:ext cx="2160240" cy="5400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Rectángulo"/>
          <p:cNvSpPr/>
          <p:nvPr/>
        </p:nvSpPr>
        <p:spPr>
          <a:xfrm>
            <a:off x="611560" y="1340768"/>
            <a:ext cx="1014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RESPETO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251520" y="1700808"/>
            <a:ext cx="194421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900" dirty="0" smtClean="0"/>
              <a:t>1.Atender </a:t>
            </a:r>
            <a:r>
              <a:rPr lang="es-CO" sz="900" dirty="0"/>
              <a:t>las instrucciones dadas para todas las actividades a realizar dentro de la </a:t>
            </a:r>
            <a:r>
              <a:rPr lang="es-CO" sz="900" dirty="0" smtClean="0"/>
              <a:t>institución.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2.Referirse </a:t>
            </a:r>
            <a:r>
              <a:rPr lang="es-CO" sz="900" dirty="0"/>
              <a:t>a todos los miembros de la comunidad educativa de forma positiva, utilizando nombres de pila y vocabulario adecuado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3.Dar </a:t>
            </a:r>
            <a:r>
              <a:rPr lang="es-CO" sz="900" dirty="0"/>
              <a:t>un uso adecuado a las pertenencias propias y ajenas, responsabilizándose de daños eventuales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4.Saber </a:t>
            </a:r>
            <a:r>
              <a:rPr lang="es-CO" sz="900" dirty="0"/>
              <a:t>escuchar y respetar las opiniones de los demás, teniendo en cuenta las diferencias individuales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5.Utilizar </a:t>
            </a:r>
            <a:r>
              <a:rPr lang="es-CO" sz="900" dirty="0"/>
              <a:t>el diálogo como mecanismo de convivencia y concertación, empleando un todo de voz adecuado, modales delicados, vocabulario apropiado y siguiendo las normas de urbanidad y el conducto </a:t>
            </a:r>
            <a:r>
              <a:rPr lang="es-CO" sz="900" dirty="0" smtClean="0"/>
              <a:t>regular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6.Solicitar  </a:t>
            </a:r>
            <a:r>
              <a:rPr lang="es-CO" sz="900" dirty="0"/>
              <a:t>cortés y oportunamente las explicaciones requeridas utilizando y recibiendo un trato respetuoso y cordial.</a:t>
            </a:r>
          </a:p>
          <a:p>
            <a:pPr lvl="0"/>
            <a:r>
              <a:rPr lang="es-CO" sz="900" dirty="0" smtClean="0"/>
              <a:t>7.Demostrar </a:t>
            </a:r>
            <a:r>
              <a:rPr lang="es-CO" sz="900" dirty="0"/>
              <a:t>un comportamiento digno en todas las actividades </a:t>
            </a:r>
            <a:r>
              <a:rPr lang="es-CO" sz="900" dirty="0" smtClean="0"/>
              <a:t>institucionales</a:t>
            </a:r>
          </a:p>
          <a:p>
            <a:pPr lvl="0"/>
            <a:endParaRPr lang="es-CO" sz="900" dirty="0"/>
          </a:p>
          <a:p>
            <a:r>
              <a:rPr lang="es-CO" sz="900" dirty="0" smtClean="0"/>
              <a:t>8.Respetar </a:t>
            </a:r>
            <a:r>
              <a:rPr lang="es-CO" sz="900" dirty="0"/>
              <a:t>las diferencias individuales.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2627784" y="1268760"/>
            <a:ext cx="1339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400" dirty="0"/>
              <a:t>PRESENTACION </a:t>
            </a:r>
            <a:endParaRPr lang="es-CO" sz="1400" dirty="0" smtClean="0"/>
          </a:p>
          <a:p>
            <a:pPr algn="ctr"/>
            <a:r>
              <a:rPr lang="es-CO" sz="1400" dirty="0" smtClean="0"/>
              <a:t>PERSONAL</a:t>
            </a:r>
            <a:endParaRPr lang="es-CO" sz="1400" dirty="0"/>
          </a:p>
        </p:txBody>
      </p:sp>
      <p:sp>
        <p:nvSpPr>
          <p:cNvPr id="15" name="14 Rectángulo"/>
          <p:cNvSpPr/>
          <p:nvPr/>
        </p:nvSpPr>
        <p:spPr>
          <a:xfrm>
            <a:off x="2267744" y="1988840"/>
            <a:ext cx="17281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900" dirty="0" smtClean="0"/>
              <a:t>1. Conservar </a:t>
            </a:r>
            <a:r>
              <a:rPr lang="es-CO" sz="900" dirty="0"/>
              <a:t>la uniformidad y limpieza en: estilo de medias, modelo de uniforme, calzado adecuado (zapatillas negras y tenis blancos), buzo correspondiente, accesorios pequeños y sencillos, maquillaje suave, decoraciones suaves en las uñas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2. Hábitos </a:t>
            </a:r>
            <a:r>
              <a:rPr lang="es-CO" sz="900" dirty="0"/>
              <a:t>de aseo personal diarios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r>
              <a:rPr lang="es-CO" sz="900" dirty="0" smtClean="0"/>
              <a:t>3. No </a:t>
            </a:r>
            <a:r>
              <a:rPr lang="es-CO" sz="900" dirty="0"/>
              <a:t>rayar brazos o piernas como imitación de tatuajes.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4572000" y="1340768"/>
            <a:ext cx="1935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RESPONSABILIDAD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3995936" y="1772816"/>
            <a:ext cx="273630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900" dirty="0" smtClean="0"/>
              <a:t>1. Conocer </a:t>
            </a:r>
            <a:r>
              <a:rPr lang="es-CO" sz="900" dirty="0"/>
              <a:t>y acatar el manual de convivencia.</a:t>
            </a:r>
          </a:p>
          <a:p>
            <a:pPr lvl="0"/>
            <a:r>
              <a:rPr lang="es-CO" sz="900" dirty="0"/>
              <a:t>Demostrar interés y compromiso con las responsabilidades adquiridas en su condición de estudiante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2. Asistir  </a:t>
            </a:r>
            <a:r>
              <a:rPr lang="es-CO" sz="900" dirty="0"/>
              <a:t>puntualmente con los horarios de ingreso al colegio, clase y demás actividades institucionales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3. Presentar </a:t>
            </a:r>
            <a:r>
              <a:rPr lang="es-CO" sz="900" dirty="0"/>
              <a:t>trabajos, sustentaciones y demás evidencias académicas en los tiempos acordados con el </a:t>
            </a:r>
            <a:r>
              <a:rPr lang="es-CO" sz="900" dirty="0" smtClean="0"/>
              <a:t>docente.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4. Permanecer </a:t>
            </a:r>
            <a:r>
              <a:rPr lang="es-CO" sz="900" dirty="0"/>
              <a:t>en el aula de clase en ausencia del </a:t>
            </a:r>
            <a:r>
              <a:rPr lang="es-CO" sz="900" dirty="0" smtClean="0"/>
              <a:t>docente.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5. Presentar </a:t>
            </a:r>
            <a:r>
              <a:rPr lang="es-CO" sz="900" dirty="0"/>
              <a:t>a coordinación excusa oportuna y debidamente diligenciada, firmada por el acudiente que la representa. Al retornar al colegio concertar con los docentes la entrega de trabajos.(Revisar ley</a:t>
            </a:r>
            <a:r>
              <a:rPr lang="es-CO" sz="900" dirty="0" smtClean="0"/>
              <a:t>)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6.Seguir </a:t>
            </a:r>
            <a:r>
              <a:rPr lang="es-CO" sz="900" dirty="0"/>
              <a:t>las instrucciones para el manejo y cuidado de los elementos: deportivos, biblioteca, sala de sistemas, material didáctico, material audiovisual, laboratorio, mobiliario y responder por los daños ocasionados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7. Traer </a:t>
            </a:r>
            <a:r>
              <a:rPr lang="es-CO" sz="900" dirty="0"/>
              <a:t>a clase todos los implementos necesarios para el trabajo escolar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8. Abstenerse </a:t>
            </a:r>
            <a:r>
              <a:rPr lang="es-CO" sz="900" dirty="0"/>
              <a:t>de traer al colegio objetos de valor o elementos distractores tales como: celulares, Ipod, planchas, pinzas eléctricas, que interfieran en el normal desarrollo de las actividades pedagógicas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r>
              <a:rPr lang="es-CO" sz="900" dirty="0" smtClean="0"/>
              <a:t>9. Registrar </a:t>
            </a:r>
            <a:r>
              <a:rPr lang="es-CO" sz="900" dirty="0"/>
              <a:t>en coordinación académica y secretaria académica cambios de domicilio y teléfono.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7452320" y="1268760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400" dirty="0" smtClean="0"/>
              <a:t>AMBIENTE </a:t>
            </a:r>
          </a:p>
          <a:p>
            <a:r>
              <a:rPr lang="es-CO" sz="1400" dirty="0" smtClean="0"/>
              <a:t> </a:t>
            </a:r>
            <a:r>
              <a:rPr lang="es-CO" sz="1400" dirty="0"/>
              <a:t>ESCOLAR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6876256" y="1844824"/>
            <a:ext cx="20162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900" dirty="0" smtClean="0"/>
              <a:t>1.Decorar </a:t>
            </a:r>
            <a:r>
              <a:rPr lang="es-CO" sz="900" dirty="0"/>
              <a:t>de manera adecuada el aula, sin  contaminar visualmente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2. Utilizar </a:t>
            </a:r>
            <a:r>
              <a:rPr lang="es-CO" sz="900" dirty="0"/>
              <a:t>un tono de voz y vocabulario adecuado en todos los momentos y lugares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3. Depositar </a:t>
            </a:r>
            <a:r>
              <a:rPr lang="es-CO" sz="900" dirty="0"/>
              <a:t>la basura en los recipientes adecuados para tal </a:t>
            </a:r>
            <a:r>
              <a:rPr lang="es-CO" sz="900" dirty="0" smtClean="0"/>
              <a:t>fin.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4. Utilizar </a:t>
            </a:r>
            <a:r>
              <a:rPr lang="es-CO" sz="900" dirty="0"/>
              <a:t>un tono y volumen adecuado en el uso de los equipos contribuyendo a mejorar la salud auditiva de la </a:t>
            </a:r>
            <a:r>
              <a:rPr lang="es-CO" sz="900" dirty="0" smtClean="0"/>
              <a:t>comunidad.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5. Poner </a:t>
            </a:r>
            <a:r>
              <a:rPr lang="es-CO" sz="900" dirty="0"/>
              <a:t>en práctica y con seriedad los mecanismos de evacuación utilizando la señalización existente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/>
              <a:t> </a:t>
            </a:r>
            <a:r>
              <a:rPr lang="es-CO" sz="900" dirty="0" smtClean="0"/>
              <a:t>6. Mantener </a:t>
            </a:r>
            <a:r>
              <a:rPr lang="es-CO" sz="900" dirty="0"/>
              <a:t>los salones en condiciones de limpieza y </a:t>
            </a:r>
            <a:r>
              <a:rPr lang="es-CO" sz="900" dirty="0" smtClean="0"/>
              <a:t>aseo.</a:t>
            </a:r>
            <a:endParaRPr lang="es-CO" sz="900" dirty="0"/>
          </a:p>
          <a:p>
            <a:pPr lvl="0"/>
            <a:r>
              <a:rPr lang="es-CO" sz="900" dirty="0" smtClean="0"/>
              <a:t>7. Hacer </a:t>
            </a:r>
            <a:r>
              <a:rPr lang="es-CO" sz="900" dirty="0"/>
              <a:t>buen uso de las unidades sanitarias, procurando su buen funcionamiento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pPr lvl="0"/>
            <a:r>
              <a:rPr lang="es-CO" sz="900" dirty="0" smtClean="0"/>
              <a:t>8. Cuidar </a:t>
            </a:r>
            <a:r>
              <a:rPr lang="es-CO" sz="900" dirty="0"/>
              <a:t>el ambiente escolar y responder por los posibles daños causados</a:t>
            </a:r>
            <a:r>
              <a:rPr lang="es-CO" sz="900" dirty="0" smtClean="0"/>
              <a:t>.</a:t>
            </a:r>
          </a:p>
          <a:p>
            <a:pPr lvl="0"/>
            <a:endParaRPr lang="es-CO" sz="900" dirty="0"/>
          </a:p>
          <a:p>
            <a:r>
              <a:rPr lang="es-CO" sz="900" dirty="0" smtClean="0"/>
              <a:t>9. No </a:t>
            </a:r>
            <a:r>
              <a:rPr lang="es-CO" sz="900" dirty="0"/>
              <a:t>ingerir alimentos en clase.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251520" y="1340768"/>
          <a:ext cx="459735" cy="344761"/>
        </p:xfrm>
        <a:graphic>
          <a:graphicData uri="http://schemas.openxmlformats.org/presentationml/2006/ole">
            <p:oleObj spid="_x0000_s11266" name="Presentación" r:id="rId3" imgW="4570544" imgH="3427615" progId="PowerPoint.Show.8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876256" y="1340768"/>
          <a:ext cx="460375" cy="344487"/>
        </p:xfrm>
        <a:graphic>
          <a:graphicData uri="http://schemas.openxmlformats.org/presentationml/2006/ole">
            <p:oleObj spid="_x0000_s11267" name="Presentación" r:id="rId4" imgW="4570544" imgH="3427615" progId="PowerPoint.Show.8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4067944" y="1340768"/>
          <a:ext cx="460375" cy="344487"/>
        </p:xfrm>
        <a:graphic>
          <a:graphicData uri="http://schemas.openxmlformats.org/presentationml/2006/ole">
            <p:oleObj spid="_x0000_s11268" name="Presentación" r:id="rId5" imgW="4570544" imgH="3427615" progId="PowerPoint.Show.8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2267744" y="1340768"/>
          <a:ext cx="460375" cy="344487"/>
        </p:xfrm>
        <a:graphic>
          <a:graphicData uri="http://schemas.openxmlformats.org/presentationml/2006/ole">
            <p:oleObj spid="_x0000_s11269" name="Presentación" r:id="rId6" imgW="4570544" imgH="3427615" progId="PowerPoint.Show.8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47088" y="332656"/>
          <a:ext cx="962320" cy="720080"/>
        </p:xfrm>
        <a:graphic>
          <a:graphicData uri="http://schemas.openxmlformats.org/presentationml/2006/ole">
            <p:oleObj spid="_x0000_s11270" name="Presentación" r:id="rId7" imgW="4570544" imgH="3427615" progId="PowerPoint.Show.8">
              <p:embed/>
            </p:oleObj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7956376" y="260648"/>
          <a:ext cx="962025" cy="719138"/>
        </p:xfrm>
        <a:graphic>
          <a:graphicData uri="http://schemas.openxmlformats.org/presentationml/2006/ole">
            <p:oleObj spid="_x0000_s11271" name="Presentación" r:id="rId8" imgW="4570544" imgH="3427615" progId="PowerPoint.Show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561</Words>
  <Application>Microsoft Office PowerPoint</Application>
  <PresentationFormat>Presentación en pantalla (4:3)</PresentationFormat>
  <Paragraphs>62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Tema de Office</vt:lpstr>
      <vt:lpstr>Presentación de Microsoft Office PowerPoint 97-2003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</dc:creator>
  <cp:lastModifiedBy>FERNANDO</cp:lastModifiedBy>
  <cp:revision>8</cp:revision>
  <dcterms:created xsi:type="dcterms:W3CDTF">2011-01-25T00:23:30Z</dcterms:created>
  <dcterms:modified xsi:type="dcterms:W3CDTF">2011-01-25T01:41:49Z</dcterms:modified>
</cp:coreProperties>
</file>